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56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E1B3F-D907-5447-AB85-3A2EF4C31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ED24A1-AE3A-E844-A897-4ED8B4F59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2BA55-C5A3-4E4A-8BDF-5396B0A4D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49ECF-B6EF-4B4E-9E6D-3BD634F8C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DF008-6FF8-8244-92E5-AE44C6A44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043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C9A10-E888-1B42-8BB3-270D473F5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6860BE-D175-364C-8915-1025EC0F6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06D26-8B34-524F-B1E6-078A14F3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35ACB-7A71-B74B-A2AC-F747B7ABC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F61CE-260B-7E49-A394-0B9D5613B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28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15BA18-F3CF-F540-A0E6-F460EAE071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BE3876-E9F4-7743-B50C-CF98749428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D3EBC-1E33-BC4C-84D2-36CE07091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63C3B-711B-294B-9CC2-030501F4F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98328-E525-FE40-A9C0-6C0100D15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376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C58D6-C99B-B141-B291-BA26987B5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D1BBB-BA5C-FD46-9E18-57EAE4CB0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7F4EB-6B78-5B47-A227-DA5E313BC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98ABA-6706-544E-826F-8F33BAA30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8C67A-7AF8-E943-818E-7E73951CA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260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D1DCF-5277-7E4B-B1F0-B7E5E5E6D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D9335-CB84-2141-82A2-83D24439B0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0738E-796B-6A44-B4D4-AF5115B00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03BC5-A613-014F-94AE-6E8A8431F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2305C-7AC6-0946-B177-1287A0FAF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08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5BF8D-FC1C-6745-846B-F538C853C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26D9-E798-1E46-A85C-60AF25421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CAEED8-C523-9242-A4CE-72214648E7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919652-95B7-5748-AF25-1492FFC40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59BCE-E22A-6446-A8DC-E43991A97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386CCE-27AF-7C42-90DF-D4CB728BD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459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AB79B-9898-4C42-85FB-F1383519D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F4458-E49E-5944-B24E-E1F3FD1752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7FC087-7A08-7346-B57F-38E93B1BD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85052F-6468-444B-9EC8-188DE7772D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70F6F6-45A7-7849-B79B-E2F6207AAA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E8572C-4BDD-9943-BFB7-E69C4820C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D7A00F-567E-0545-86CB-22443E5CF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CAFC89-8159-6844-A1E1-3F3EACD72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14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90110-F655-DE4C-B817-78F8753A4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9AF347-9AFD-CA4E-A6F4-4FC6EDD47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6843F1-4158-BC45-BC47-0230D6826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458A3-02F0-7C4A-9ED1-5495E8DD7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88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762261-6631-D348-B0A5-5D2F68244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769A40-FDF5-F744-91CC-36AD94EB5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F4CDCE-34A4-AA48-A16F-F0D53058B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80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67EE9-10F2-1B43-917A-CFB8019A8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18BCE-4818-FA4A-9F0F-1099CFC71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143D3F-CA65-5842-A014-8F4AC1A24A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ED56A9-8E03-9346-BAB0-C6142BDF7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32BFD-E867-E544-B256-14FA7FC43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8A8770-3228-E142-A928-A6484785B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203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AC40E-F981-AB45-AFD0-E6B45080C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9EE6CF-3F11-A34D-9469-CD358A7B9F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F0A5A9-E710-6E42-9EAD-8BAE879479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D6B5A9-7A0B-4D4B-BF2B-885426C89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062DE-0CA1-C840-B464-4659FC131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3B35E-0A59-0544-A567-AEC3DDF07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53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7B2796-45C6-6F40-A7EB-34761618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35D172-1D81-D54A-8F6D-2176BF553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ACB14-7551-CF4B-B4E0-01E36946CA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2147D-09EC-B040-9FA0-9056381A5635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75437-F9EA-204F-95A8-26D95BC74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551FE-EF9D-0946-9D74-931129CA12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F59FE5-423E-2445-A019-4C0E9C411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49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DC334-9506-454E-86BB-24DC64BD26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Software Carpentry Final Project – </a:t>
            </a:r>
            <a:r>
              <a:rPr lang="en-US" sz="5400" dirty="0" err="1"/>
              <a:t>Push_Box</a:t>
            </a:r>
            <a:r>
              <a:rPr lang="en-US" sz="5400" dirty="0"/>
              <a:t>/Sokoban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A94E63-8D7A-484E-9A69-DE6189ABF0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/>
              <a:t>by Yinong Zhao</a:t>
            </a:r>
          </a:p>
        </p:txBody>
      </p:sp>
    </p:spTree>
    <p:extLst>
      <p:ext uri="{BB962C8B-B14F-4D97-AF65-F5344CB8AC3E}">
        <p14:creationId xmlns:p14="http://schemas.microsoft.com/office/powerpoint/2010/main" val="1660426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272F6-6DE6-3D46-BBE2-AC3A734D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7E14A-6CBC-D94E-BD06-5E0806056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823886" cy="4351338"/>
          </a:xfrm>
        </p:spPr>
        <p:txBody>
          <a:bodyPr/>
          <a:lstStyle/>
          <a:p>
            <a:r>
              <a:rPr lang="en-US" dirty="0"/>
              <a:t>Sokoban is a type of transport puzzle, in which the player pushes boxes or creates around in a warehouse, trying to get them to storage locations. The puzzle is usually implemented as a video game.</a:t>
            </a:r>
          </a:p>
          <a:p>
            <a:r>
              <a:rPr lang="en-US" dirty="0"/>
              <a:t>creator: </a:t>
            </a:r>
          </a:p>
          <a:p>
            <a:pPr lvl="1"/>
            <a:r>
              <a:rPr lang="en-US" dirty="0"/>
              <a:t>Hiroyuki </a:t>
            </a:r>
            <a:r>
              <a:rPr lang="en-US" dirty="0" err="1"/>
              <a:t>Imabayashi</a:t>
            </a:r>
            <a:endParaRPr lang="en-US" dirty="0"/>
          </a:p>
          <a:p>
            <a:pPr lvl="1"/>
            <a:r>
              <a:rPr lang="en-US" dirty="0"/>
              <a:t>published in 1982 by Thinking Rabbit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DEB922-765A-DC46-8CE7-37FD37539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4121" y="365125"/>
            <a:ext cx="2059679" cy="1460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1873C8-EA28-6546-99B1-416A21C80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2086" y="3186170"/>
            <a:ext cx="2691714" cy="299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051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06AA3-BFEF-8248-A2D9-B992CC690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0C429-0D37-B14D-A435-8A74C4D3B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I choose this project?</a:t>
            </a:r>
          </a:p>
          <a:p>
            <a:pPr lvl="1"/>
            <a:r>
              <a:rPr lang="en-US" dirty="0"/>
              <a:t>played too many video games in lifetime, big games like </a:t>
            </a:r>
            <a:r>
              <a:rPr lang="en-US" dirty="0" err="1"/>
              <a:t>Starcrafts</a:t>
            </a:r>
            <a:r>
              <a:rPr lang="en-US" dirty="0"/>
              <a:t>, etc.</a:t>
            </a:r>
          </a:p>
          <a:p>
            <a:pPr lvl="2"/>
            <a:r>
              <a:rPr lang="en-US" dirty="0"/>
              <a:t>designed by others</a:t>
            </a:r>
          </a:p>
          <a:p>
            <a:pPr lvl="1"/>
            <a:r>
              <a:rPr lang="en-US" dirty="0"/>
              <a:t>but never designed a game by my own, except for maze/</a:t>
            </a:r>
            <a:r>
              <a:rPr lang="en-US" dirty="0" err="1"/>
              <a:t>lazor</a:t>
            </a:r>
            <a:endParaRPr lang="en-US" dirty="0"/>
          </a:p>
          <a:p>
            <a:pPr lvl="1"/>
            <a:r>
              <a:rPr lang="en-US" dirty="0"/>
              <a:t>in fact, not designing a game, merely find the solution</a:t>
            </a:r>
          </a:p>
          <a:p>
            <a:pPr lvl="1"/>
            <a:r>
              <a:rPr lang="en-US" dirty="0"/>
              <a:t>Why?</a:t>
            </a:r>
          </a:p>
          <a:p>
            <a:pPr lvl="1"/>
            <a:r>
              <a:rPr lang="en-US" dirty="0"/>
              <a:t>cause if only by hand, it’s too hard for a certain level when there are too many boxes and slots!</a:t>
            </a:r>
          </a:p>
        </p:txBody>
      </p:sp>
    </p:spTree>
    <p:extLst>
      <p:ext uri="{BB962C8B-B14F-4D97-AF65-F5344CB8AC3E}">
        <p14:creationId xmlns:p14="http://schemas.microsoft.com/office/powerpoint/2010/main" val="3021466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3722C-9B32-3048-8A6A-0626E57E4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28CD5-B07F-C242-8825-15417D4E5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 for humans. when number of boxes increase, it’s just hard to pick the exact one to start.</a:t>
            </a:r>
          </a:p>
          <a:p>
            <a:r>
              <a:rPr lang="en-US" b="1" dirty="0"/>
              <a:t>easy for computers</a:t>
            </a:r>
            <a:r>
              <a:rPr lang="en-US" dirty="0"/>
              <a:t>? I thought so, but I was wrong!!</a:t>
            </a:r>
          </a:p>
          <a:p>
            <a:endParaRPr lang="en-US" dirty="0"/>
          </a:p>
          <a:p>
            <a:r>
              <a:rPr lang="en-US" dirty="0"/>
              <a:t>Why not try out every possibilities?</a:t>
            </a:r>
          </a:p>
        </p:txBody>
      </p:sp>
    </p:spTree>
    <p:extLst>
      <p:ext uri="{BB962C8B-B14F-4D97-AF65-F5344CB8AC3E}">
        <p14:creationId xmlns:p14="http://schemas.microsoft.com/office/powerpoint/2010/main" val="1614471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6D0F8-632A-0140-9A40-6364CFA52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Challenge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AE2723-C5E1-C14C-AAA0-3B573BC13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22B0FC-CCDF-094C-973B-FC8A94EA2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Naïve!!</a:t>
            </a:r>
          </a:p>
          <a:p>
            <a:endParaRPr lang="en-US" dirty="0"/>
          </a:p>
          <a:p>
            <a:r>
              <a:rPr lang="en-US" dirty="0"/>
              <a:t>right thing to do:</a:t>
            </a:r>
          </a:p>
          <a:p>
            <a:r>
              <a:rPr lang="en-US" dirty="0"/>
              <a:t>keep a stack/maintain a </a:t>
            </a:r>
            <a:r>
              <a:rPr lang="en-US" dirty="0" err="1"/>
              <a:t>board_status</a:t>
            </a:r>
            <a:endParaRPr lang="en-US" dirty="0"/>
          </a:p>
          <a:p>
            <a:r>
              <a:rPr lang="en-US" dirty="0"/>
              <a:t>what stack?</a:t>
            </a:r>
          </a:p>
          <a:p>
            <a:endParaRPr lang="en-US" dirty="0"/>
          </a:p>
          <a:p>
            <a:r>
              <a:rPr lang="en-US" dirty="0"/>
              <a:t>a little bit like the [maze]</a:t>
            </a:r>
          </a:p>
        </p:txBody>
      </p:sp>
    </p:spTree>
    <p:extLst>
      <p:ext uri="{BB962C8B-B14F-4D97-AF65-F5344CB8AC3E}">
        <p14:creationId xmlns:p14="http://schemas.microsoft.com/office/powerpoint/2010/main" val="3233772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212</Words>
  <Application>Microsoft Macintosh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Software Carpentry Final Project – Push_Box/Sokoban</vt:lpstr>
      <vt:lpstr>Project Idea</vt:lpstr>
      <vt:lpstr>Project idea</vt:lpstr>
      <vt:lpstr>Project Challenges</vt:lpstr>
      <vt:lpstr>Project Challenge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Carpentry Final Project – Push_Box/Sokoban</dc:title>
  <dc:creator>赵 一农</dc:creator>
  <cp:lastModifiedBy>赵 一农</cp:lastModifiedBy>
  <cp:revision>7</cp:revision>
  <dcterms:created xsi:type="dcterms:W3CDTF">2019-12-12T19:57:04Z</dcterms:created>
  <dcterms:modified xsi:type="dcterms:W3CDTF">2019-12-13T18:53:39Z</dcterms:modified>
</cp:coreProperties>
</file>

<file path=docProps/thumbnail.jpeg>
</file>